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8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5713E-0472-4214-A6DB-307EEFF2B980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onstantia" pitchFamily="18" charset="0"/>
              </a:rPr>
              <a:t>HUKUM KAUSALITAS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John Stuart Mill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kanon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menyimpulkan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sebab-akibat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variabel</a:t>
            </a:r>
            <a:r>
              <a:rPr lang="en-US" sz="2400" dirty="0"/>
              <a:t>. Hukum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peneliti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menyimpulkan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sebab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antar</a:t>
            </a:r>
            <a:r>
              <a:rPr lang="en-US" sz="2400" dirty="0"/>
              <a:t> VB </a:t>
            </a:r>
            <a:r>
              <a:rPr lang="en-US" sz="2400" dirty="0" err="1"/>
              <a:t>dengan</a:t>
            </a:r>
            <a:r>
              <a:rPr lang="en-US" sz="2400" dirty="0"/>
              <a:t> VT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non </a:t>
            </a:r>
            <a:r>
              <a:rPr lang="en-US" sz="2400" dirty="0" err="1"/>
              <a:t>eksperimen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600"/>
              </a:spcBef>
              <a:buAutoNum type="arabicPeriod"/>
            </a:pPr>
            <a:r>
              <a:rPr lang="en-US" sz="2000" dirty="0"/>
              <a:t>Metode </a:t>
            </a:r>
            <a:r>
              <a:rPr lang="en-US" sz="2000" dirty="0" err="1"/>
              <a:t>Persamaan</a:t>
            </a:r>
            <a:r>
              <a:rPr lang="en-US" sz="2000" dirty="0"/>
              <a:t> (Method of Agreement)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mengetahui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sebab-akibat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mengamati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faktor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 pada dua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r>
              <a:rPr lang="en-US" sz="2000" dirty="0"/>
              <a:t>. Faktor yang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dirty="0" err="1"/>
              <a:t>dianggap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penyebab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. Metode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disimbolkan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 :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ABC            FGE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BDC            GHE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ADC            FHE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C                 E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Perempuan +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                                    </a:t>
            </a:r>
            <a:r>
              <a:rPr lang="en-US" sz="2000" dirty="0" err="1"/>
              <a:t>agresif</a:t>
            </a:r>
            <a:r>
              <a:rPr lang="en-US" sz="2000" dirty="0"/>
              <a:t>       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CD2BEA2-69D3-B3E7-1CA6-F6D4B9A62B9F}"/>
              </a:ext>
            </a:extLst>
          </p:cNvPr>
          <p:cNvSpPr/>
          <p:nvPr/>
        </p:nvSpPr>
        <p:spPr>
          <a:xfrm>
            <a:off x="1143000" y="2667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EB26D19-A332-9E19-11D7-4EB9875154C7}"/>
              </a:ext>
            </a:extLst>
          </p:cNvPr>
          <p:cNvSpPr/>
          <p:nvPr/>
        </p:nvSpPr>
        <p:spPr>
          <a:xfrm>
            <a:off x="1143000" y="3048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E905F93-2A7F-5559-5813-14E14287FF01}"/>
              </a:ext>
            </a:extLst>
          </p:cNvPr>
          <p:cNvSpPr/>
          <p:nvPr/>
        </p:nvSpPr>
        <p:spPr>
          <a:xfrm>
            <a:off x="1143000" y="3429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8BC5FFA-86D4-81F0-93C7-298360ABE8B2}"/>
              </a:ext>
            </a:extLst>
          </p:cNvPr>
          <p:cNvSpPr/>
          <p:nvPr/>
        </p:nvSpPr>
        <p:spPr>
          <a:xfrm>
            <a:off x="1143000" y="3810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1CA6DB6-61E6-1014-1E67-2D7692C6AFE7}"/>
              </a:ext>
            </a:extLst>
          </p:cNvPr>
          <p:cNvSpPr/>
          <p:nvPr/>
        </p:nvSpPr>
        <p:spPr>
          <a:xfrm>
            <a:off x="5791200" y="44500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2F30219-1CBD-9B78-2BFD-CCF6CC7D686B}"/>
              </a:ext>
            </a:extLst>
          </p:cNvPr>
          <p:cNvSpPr/>
          <p:nvPr/>
        </p:nvSpPr>
        <p:spPr>
          <a:xfrm>
            <a:off x="5791200" y="48310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16284F3-8FEC-50EA-DF82-23C5EED44BD2}"/>
              </a:ext>
            </a:extLst>
          </p:cNvPr>
          <p:cNvSpPr/>
          <p:nvPr/>
        </p:nvSpPr>
        <p:spPr>
          <a:xfrm>
            <a:off x="5791200" y="52120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2356F-170B-65D8-B878-1C2ED9098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A6F44-746E-45D0-61A0-4CC81D284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 startAt="2"/>
            </a:pPr>
            <a:r>
              <a:rPr lang="en-US" sz="2000" dirty="0"/>
              <a:t>Metode </a:t>
            </a:r>
            <a:r>
              <a:rPr lang="en-US" sz="2000" dirty="0" err="1"/>
              <a:t>Perbedaan</a:t>
            </a:r>
            <a:r>
              <a:rPr lang="en-US" sz="2000" dirty="0"/>
              <a:t> (Method of Difference)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Hub </a:t>
            </a:r>
            <a:r>
              <a:rPr lang="en-US" sz="2000" dirty="0" err="1"/>
              <a:t>sebab</a:t>
            </a:r>
            <a:r>
              <a:rPr lang="en-US" sz="2000" dirty="0"/>
              <a:t> </a:t>
            </a:r>
            <a:r>
              <a:rPr lang="en-US" sz="2000" dirty="0" err="1"/>
              <a:t>akibat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diketahui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mengamati</a:t>
            </a:r>
            <a:r>
              <a:rPr lang="en-US" sz="2000" dirty="0"/>
              <a:t> </a:t>
            </a:r>
            <a:r>
              <a:rPr lang="en-US" sz="2000" dirty="0" err="1"/>
              <a:t>dampak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yang </a:t>
            </a:r>
            <a:r>
              <a:rPr lang="en-US" sz="2000" dirty="0" err="1"/>
              <a:t>berbeda</a:t>
            </a:r>
            <a:r>
              <a:rPr lang="en-US" sz="2000" dirty="0"/>
              <a:t> pada dua </a:t>
            </a:r>
            <a:r>
              <a:rPr lang="en-US" sz="2000" dirty="0" err="1"/>
              <a:t>kejadian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 pada </a:t>
            </a:r>
            <a:r>
              <a:rPr lang="en-US" sz="2000" dirty="0" err="1"/>
              <a:t>semua</a:t>
            </a:r>
            <a:r>
              <a:rPr lang="en-US" sz="2000" dirty="0"/>
              <a:t> factor, </a:t>
            </a:r>
            <a:r>
              <a:rPr lang="en-US" sz="2000" dirty="0" err="1"/>
              <a:t>kecuali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factor yang </a:t>
            </a:r>
            <a:r>
              <a:rPr lang="en-US" sz="2000" dirty="0" err="1"/>
              <a:t>berbeda</a:t>
            </a:r>
            <a:r>
              <a:rPr lang="en-US" sz="2000" dirty="0"/>
              <a:t> . Karena </a:t>
            </a:r>
            <a:r>
              <a:rPr lang="en-US" sz="2000" dirty="0" err="1"/>
              <a:t>semua</a:t>
            </a:r>
            <a:r>
              <a:rPr lang="en-US" sz="2000" dirty="0"/>
              <a:t> factor </a:t>
            </a:r>
            <a:r>
              <a:rPr lang="en-US" sz="2000" dirty="0" err="1"/>
              <a:t>sama</a:t>
            </a:r>
            <a:r>
              <a:rPr lang="en-US" sz="2000" dirty="0"/>
              <a:t> pada dua </a:t>
            </a:r>
            <a:r>
              <a:rPr lang="en-US" sz="2000" dirty="0" err="1"/>
              <a:t>kejadian</a:t>
            </a:r>
            <a:r>
              <a:rPr lang="en-US" sz="2000" dirty="0"/>
              <a:t> yang </a:t>
            </a:r>
            <a:r>
              <a:rPr lang="en-US" sz="2000" dirty="0" err="1"/>
              <a:t>berbeda</a:t>
            </a:r>
            <a:r>
              <a:rPr lang="en-US" sz="2000" dirty="0"/>
              <a:t> </a:t>
            </a:r>
            <a:r>
              <a:rPr lang="en-US" sz="2000" dirty="0" err="1"/>
              <a:t>kecuali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factor, </a:t>
            </a:r>
            <a:r>
              <a:rPr lang="en-US" sz="2000" dirty="0" err="1"/>
              <a:t>maka</a:t>
            </a:r>
            <a:r>
              <a:rPr lang="en-US" sz="2000" dirty="0"/>
              <a:t> factor yang </a:t>
            </a:r>
            <a:r>
              <a:rPr lang="en-US" sz="2000" dirty="0" err="1"/>
              <a:t>berbeda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penyebab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.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AB              FG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ABC            FGE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C                 E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pernah</a:t>
            </a:r>
            <a:r>
              <a:rPr lang="en-US" sz="2000" dirty="0"/>
              <a:t>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</a:t>
            </a:r>
            <a:r>
              <a:rPr lang="en-US" sz="2000" dirty="0" err="1"/>
              <a:t>tidak</a:t>
            </a:r>
            <a:r>
              <a:rPr lang="en-US" sz="2000" dirty="0"/>
              <a:t>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                                                               </a:t>
            </a:r>
            <a:r>
              <a:rPr lang="en-US" sz="2000" dirty="0" err="1"/>
              <a:t>agresif</a:t>
            </a:r>
            <a:r>
              <a:rPr lang="en-US" sz="2000" dirty="0"/>
              <a:t>       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77D7461-7482-B7B1-9282-1BDC154C62B9}"/>
              </a:ext>
            </a:extLst>
          </p:cNvPr>
          <p:cNvSpPr/>
          <p:nvPr/>
        </p:nvSpPr>
        <p:spPr>
          <a:xfrm>
            <a:off x="1143000" y="29718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3783FCA-7638-1663-2C07-B24EF1AF8702}"/>
              </a:ext>
            </a:extLst>
          </p:cNvPr>
          <p:cNvSpPr/>
          <p:nvPr/>
        </p:nvSpPr>
        <p:spPr>
          <a:xfrm>
            <a:off x="1143000" y="33528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C87C8FC-123C-8F26-AB56-8269D9C6DB4B}"/>
              </a:ext>
            </a:extLst>
          </p:cNvPr>
          <p:cNvSpPr/>
          <p:nvPr/>
        </p:nvSpPr>
        <p:spPr>
          <a:xfrm>
            <a:off x="1143000" y="37642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1ED9DA8-37F5-EED4-B772-8EA3F72F5B3C}"/>
              </a:ext>
            </a:extLst>
          </p:cNvPr>
          <p:cNvSpPr/>
          <p:nvPr/>
        </p:nvSpPr>
        <p:spPr>
          <a:xfrm>
            <a:off x="7086600" y="43738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37E8F69-B5DA-B698-2948-C80A2F5CE1DD}"/>
              </a:ext>
            </a:extLst>
          </p:cNvPr>
          <p:cNvSpPr/>
          <p:nvPr/>
        </p:nvSpPr>
        <p:spPr>
          <a:xfrm>
            <a:off x="7391400" y="47548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5C0084B-CD59-0016-C01F-E5E6AA355451}"/>
              </a:ext>
            </a:extLst>
          </p:cNvPr>
          <p:cNvSpPr/>
          <p:nvPr/>
        </p:nvSpPr>
        <p:spPr>
          <a:xfrm>
            <a:off x="7162800" y="54406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729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4A485-4CCD-9F46-8FD8-801D2E58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F82A1-49DE-D978-8C31-A3EC00E42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 startAt="3"/>
            </a:pPr>
            <a:r>
              <a:rPr lang="en-US" sz="2000" dirty="0" err="1"/>
              <a:t>Gabungan</a:t>
            </a:r>
            <a:r>
              <a:rPr lang="en-US" sz="2000" dirty="0"/>
              <a:t> Metode </a:t>
            </a:r>
            <a:r>
              <a:rPr lang="en-US" sz="2000" dirty="0" err="1"/>
              <a:t>Persamaa</a:t>
            </a:r>
            <a:r>
              <a:rPr lang="en-US" sz="2000" dirty="0"/>
              <a:t> &amp; </a:t>
            </a:r>
            <a:r>
              <a:rPr lang="en-US" sz="2000" dirty="0" err="1"/>
              <a:t>Perbedaan</a:t>
            </a:r>
            <a:r>
              <a:rPr lang="en-US" sz="2000" dirty="0"/>
              <a:t> (Joint Method of Agreement Difference)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Metode </a:t>
            </a:r>
            <a:r>
              <a:rPr lang="en-US" sz="2000" dirty="0" err="1"/>
              <a:t>persamaan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mencari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factor yang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penyebab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. Hasil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hipotesis</a:t>
            </a:r>
            <a:r>
              <a:rPr lang="en-US" sz="2000" dirty="0"/>
              <a:t>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diuji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perbedaan</a:t>
            </a:r>
            <a:r>
              <a:rPr lang="en-US" sz="2000" dirty="0"/>
              <a:t>.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gabungan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, </a:t>
            </a:r>
            <a:r>
              <a:rPr lang="en-US" sz="2000" dirty="0" err="1"/>
              <a:t>keyakinan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sebab-akibat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VB </a:t>
            </a:r>
            <a:r>
              <a:rPr lang="en-US" sz="2000" dirty="0" err="1"/>
              <a:t>dengan</a:t>
            </a:r>
            <a:r>
              <a:rPr lang="en-US" sz="2000" dirty="0"/>
              <a:t> VT yang </a:t>
            </a:r>
            <a:r>
              <a:rPr lang="en-US" sz="2000" dirty="0" err="1"/>
              <a:t>dihasilkan</a:t>
            </a:r>
            <a:r>
              <a:rPr lang="en-US" sz="2000" dirty="0"/>
              <a:t> </a:t>
            </a:r>
            <a:r>
              <a:rPr lang="en-US" sz="2000" dirty="0" err="1"/>
              <a:t>dibandingkan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persamaan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perbedaan</a:t>
            </a:r>
            <a:r>
              <a:rPr lang="en-US" sz="2000" dirty="0"/>
              <a:t>. 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perempuan</a:t>
            </a:r>
            <a:r>
              <a:rPr lang="en-US" sz="2000" dirty="0"/>
              <a:t> +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berita</a:t>
            </a:r>
            <a:r>
              <a:rPr lang="en-US" sz="2000" dirty="0"/>
              <a:t> di TV                       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perempuan</a:t>
            </a:r>
            <a:r>
              <a:rPr lang="en-US" sz="2000" dirty="0"/>
              <a:t> +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komedi</a:t>
            </a:r>
            <a:r>
              <a:rPr lang="en-US" sz="2000" dirty="0"/>
              <a:t> di TV             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C1E84C8-45BC-FD6F-0803-1A0596B295B9}"/>
              </a:ext>
            </a:extLst>
          </p:cNvPr>
          <p:cNvSpPr/>
          <p:nvPr/>
        </p:nvSpPr>
        <p:spPr>
          <a:xfrm>
            <a:off x="6553200" y="35814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7DD4C9D-07D6-44C4-7C08-4262E0A14CDB}"/>
              </a:ext>
            </a:extLst>
          </p:cNvPr>
          <p:cNvSpPr/>
          <p:nvPr/>
        </p:nvSpPr>
        <p:spPr>
          <a:xfrm>
            <a:off x="6553200" y="39624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7545D2F-9E98-2976-9AF2-2ED4BED4ADED}"/>
              </a:ext>
            </a:extLst>
          </p:cNvPr>
          <p:cNvSpPr/>
          <p:nvPr/>
        </p:nvSpPr>
        <p:spPr>
          <a:xfrm>
            <a:off x="6172200" y="4572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5305006-445A-314D-3340-001F2D1A0CE7}"/>
              </a:ext>
            </a:extLst>
          </p:cNvPr>
          <p:cNvSpPr/>
          <p:nvPr/>
        </p:nvSpPr>
        <p:spPr>
          <a:xfrm>
            <a:off x="6172200" y="49834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075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51CC9-1AC4-6326-2759-5E6C0EDCE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9F409-BD7A-E2A5-1FA1-E4F70CAE4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perempuan</a:t>
            </a:r>
            <a:r>
              <a:rPr lang="en-US" sz="2000" dirty="0"/>
              <a:t> +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agresivitas</a:t>
            </a:r>
            <a:r>
              <a:rPr lang="en-US" sz="2000" dirty="0"/>
              <a:t> di TV                       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agresivitas</a:t>
            </a:r>
            <a:r>
              <a:rPr lang="en-US" sz="2000" dirty="0"/>
              <a:t> di TV             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5978596-FBB8-F6DE-A52F-6F9DC542D5FB}"/>
              </a:ext>
            </a:extLst>
          </p:cNvPr>
          <p:cNvSpPr/>
          <p:nvPr/>
        </p:nvSpPr>
        <p:spPr>
          <a:xfrm>
            <a:off x="6705600" y="9906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21DC3CC-007A-76DD-10A0-E537045A653E}"/>
              </a:ext>
            </a:extLst>
          </p:cNvPr>
          <p:cNvSpPr/>
          <p:nvPr/>
        </p:nvSpPr>
        <p:spPr>
          <a:xfrm>
            <a:off x="6705600" y="13716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D75022E-A760-9494-A32C-F0214BF0683D}"/>
              </a:ext>
            </a:extLst>
          </p:cNvPr>
          <p:cNvSpPr/>
          <p:nvPr/>
        </p:nvSpPr>
        <p:spPr>
          <a:xfrm>
            <a:off x="6705600" y="19812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BC71657-65D9-B074-113A-DC5070497568}"/>
              </a:ext>
            </a:extLst>
          </p:cNvPr>
          <p:cNvSpPr/>
          <p:nvPr/>
        </p:nvSpPr>
        <p:spPr>
          <a:xfrm>
            <a:off x="6705600" y="23926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500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9320F-57D8-2F5C-48F7-F91B8BD87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E425C-6B8B-2066-D62C-D161DF2DC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eriod" startAt="4"/>
            </a:pPr>
            <a:r>
              <a:rPr lang="en-US" sz="2000" dirty="0"/>
              <a:t>Metode </a:t>
            </a:r>
            <a:r>
              <a:rPr lang="en-US" sz="2000" dirty="0" err="1"/>
              <a:t>Variasi</a:t>
            </a:r>
            <a:r>
              <a:rPr lang="en-US" sz="2000" dirty="0"/>
              <a:t> </a:t>
            </a:r>
            <a:r>
              <a:rPr lang="en-US" sz="2000" dirty="0" err="1"/>
              <a:t>Seirama</a:t>
            </a:r>
            <a:r>
              <a:rPr lang="en-US" sz="2000" dirty="0"/>
              <a:t> (Method of Concomitant Variation)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Metode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sekedar</a:t>
            </a:r>
            <a:r>
              <a:rPr lang="en-US" sz="2000" dirty="0"/>
              <a:t> </a:t>
            </a:r>
            <a:r>
              <a:rPr lang="en-US" sz="2000" dirty="0" err="1"/>
              <a:t>mengamati</a:t>
            </a:r>
            <a:r>
              <a:rPr lang="en-US" sz="2000" dirty="0"/>
              <a:t> </a:t>
            </a:r>
            <a:r>
              <a:rPr lang="en-US" sz="2000" dirty="0" err="1"/>
              <a:t>kehadiran</a:t>
            </a:r>
            <a:r>
              <a:rPr lang="en-US" sz="2000" dirty="0"/>
              <a:t> </a:t>
            </a:r>
            <a:r>
              <a:rPr lang="en-US" sz="2000" dirty="0" err="1"/>
              <a:t>atyau</a:t>
            </a:r>
            <a:r>
              <a:rPr lang="en-US" sz="2000" dirty="0"/>
              <a:t> </a:t>
            </a:r>
            <a:r>
              <a:rPr lang="en-US" sz="2000" dirty="0" err="1"/>
              <a:t>ketidakhadiran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gejala</a:t>
            </a:r>
            <a:r>
              <a:rPr lang="en-US" sz="2000" dirty="0"/>
              <a:t>,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r>
              <a:rPr lang="en-US" sz="2000" dirty="0"/>
              <a:t>. Metode </a:t>
            </a:r>
            <a:r>
              <a:rPr lang="en-US" sz="2000" dirty="0" err="1"/>
              <a:t>variasi</a:t>
            </a:r>
            <a:r>
              <a:rPr lang="en-US" sz="2000" dirty="0"/>
              <a:t> </a:t>
            </a:r>
            <a:r>
              <a:rPr lang="en-US" sz="2000" dirty="0" err="1"/>
              <a:t>seirama</a:t>
            </a:r>
            <a:r>
              <a:rPr lang="en-US" sz="2000" dirty="0"/>
              <a:t> </a:t>
            </a:r>
            <a:r>
              <a:rPr lang="en-US" sz="2000" dirty="0" err="1"/>
              <a:t>menyatakn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sebab</a:t>
            </a:r>
            <a:r>
              <a:rPr lang="en-US" sz="2000" dirty="0"/>
              <a:t> </a:t>
            </a:r>
            <a:r>
              <a:rPr lang="en-US" sz="2000" dirty="0" err="1"/>
              <a:t>akibat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</a:t>
            </a:r>
            <a:r>
              <a:rPr lang="en-US" sz="2000" dirty="0" err="1"/>
              <a:t>variasi</a:t>
            </a:r>
            <a:r>
              <a:rPr lang="en-US" sz="2000" dirty="0"/>
              <a:t> pada variable </a:t>
            </a:r>
            <a:r>
              <a:rPr lang="en-US" sz="2000" dirty="0" err="1"/>
              <a:t>hasil</a:t>
            </a:r>
            <a:r>
              <a:rPr lang="en-US" sz="2000" dirty="0"/>
              <a:t> (VT) </a:t>
            </a:r>
            <a:r>
              <a:rPr lang="en-US" sz="2000" dirty="0" err="1"/>
              <a:t>berparalel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variasi</a:t>
            </a:r>
            <a:r>
              <a:rPr lang="en-US" sz="2000" dirty="0"/>
              <a:t> pada variable </a:t>
            </a:r>
            <a:r>
              <a:rPr lang="en-US" sz="2000" dirty="0" err="1"/>
              <a:t>penyebab</a:t>
            </a:r>
            <a:r>
              <a:rPr lang="en-US" sz="2000" dirty="0"/>
              <a:t> (VB). Metode in I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sebab</a:t>
            </a:r>
            <a:r>
              <a:rPr lang="en-US" sz="2000" dirty="0"/>
              <a:t> </a:t>
            </a:r>
            <a:r>
              <a:rPr lang="en-US" sz="2000" dirty="0" err="1"/>
              <a:t>akibat</a:t>
            </a:r>
            <a:r>
              <a:rPr lang="en-US" sz="2000" dirty="0"/>
              <a:t> </a:t>
            </a:r>
            <a:r>
              <a:rPr lang="en-US" sz="2000" dirty="0" err="1"/>
              <a:t>dihasilkan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perbedaan</a:t>
            </a:r>
            <a:r>
              <a:rPr lang="en-US" sz="2000" dirty="0"/>
              <a:t>,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lebihi</a:t>
            </a:r>
            <a:r>
              <a:rPr lang="en-US" sz="2000" dirty="0"/>
              <a:t> </a:t>
            </a:r>
            <a:r>
              <a:rPr lang="en-US" sz="2000" dirty="0" err="1"/>
              <a:t>meyakinkan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sebab</a:t>
            </a:r>
            <a:r>
              <a:rPr lang="en-US" sz="2000" dirty="0"/>
              <a:t> </a:t>
            </a:r>
            <a:r>
              <a:rPr lang="en-US" sz="2000" dirty="0" err="1"/>
              <a:t>akibat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VB </a:t>
            </a:r>
            <a:r>
              <a:rPr lang="en-US" sz="2000" dirty="0" err="1"/>
              <a:t>dengan</a:t>
            </a:r>
            <a:r>
              <a:rPr lang="en-US" sz="2000" dirty="0"/>
              <a:t> VT.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ab (1C)             </a:t>
            </a:r>
            <a:r>
              <a:rPr lang="en-US" sz="2000" dirty="0" err="1"/>
              <a:t>df</a:t>
            </a:r>
            <a:r>
              <a:rPr lang="en-US" sz="2000" dirty="0"/>
              <a:t> (1E)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ab (2C)             </a:t>
            </a:r>
            <a:r>
              <a:rPr lang="en-US" sz="2000" dirty="0" err="1"/>
              <a:t>df</a:t>
            </a:r>
            <a:r>
              <a:rPr lang="en-US" sz="2000" dirty="0"/>
              <a:t> (2E)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ab (3C)             </a:t>
            </a:r>
            <a:r>
              <a:rPr lang="en-US" sz="2000" dirty="0" err="1"/>
              <a:t>df</a:t>
            </a:r>
            <a:r>
              <a:rPr lang="en-US" sz="2000" dirty="0"/>
              <a:t> (3E)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ab (4C)             </a:t>
            </a:r>
            <a:r>
              <a:rPr lang="en-US" sz="2000" dirty="0" err="1"/>
              <a:t>df</a:t>
            </a:r>
            <a:r>
              <a:rPr lang="en-US" sz="2000" dirty="0"/>
              <a:t> (4E)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+ 1 jam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</a:t>
            </a:r>
            <a:r>
              <a:rPr lang="en-US" sz="2000" dirty="0" err="1"/>
              <a:t>perilaku</a:t>
            </a:r>
            <a:r>
              <a:rPr lang="en-US" sz="2000" dirty="0"/>
              <a:t>                </a:t>
            </a:r>
            <a:r>
              <a:rPr lang="en-US" sz="2000" dirty="0" err="1"/>
              <a:t>agresif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+ 2 jam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</a:t>
            </a:r>
            <a:r>
              <a:rPr lang="en-US" sz="2000" dirty="0" err="1"/>
              <a:t>perilaku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err="1"/>
              <a:t>agresif</a:t>
            </a:r>
            <a:r>
              <a:rPr lang="en-US" sz="2000" dirty="0"/>
              <a:t> </a:t>
            </a:r>
            <a:r>
              <a:rPr lang="en-US" sz="2000" dirty="0" err="1"/>
              <a:t>sedang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Anak </a:t>
            </a:r>
            <a:r>
              <a:rPr lang="en-US" sz="2000" dirty="0" err="1"/>
              <a:t>laki-laki</a:t>
            </a:r>
            <a:r>
              <a:rPr lang="en-US" sz="2000" dirty="0"/>
              <a:t> + 3 jam </a:t>
            </a: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di TV          </a:t>
            </a:r>
            <a:r>
              <a:rPr lang="en-US" sz="2000" dirty="0" err="1"/>
              <a:t>perilaku</a:t>
            </a:r>
            <a:r>
              <a:rPr lang="en-US" sz="2000" dirty="0"/>
              <a:t>                                            </a:t>
            </a:r>
            <a:r>
              <a:rPr lang="en-US" sz="2000" dirty="0" err="1"/>
              <a:t>agresif</a:t>
            </a:r>
            <a:r>
              <a:rPr lang="en-US" sz="2000" dirty="0"/>
              <a:t>  </a:t>
            </a:r>
            <a:r>
              <a:rPr lang="en-US" sz="2000" dirty="0" err="1"/>
              <a:t>tinggi</a:t>
            </a:r>
            <a:r>
              <a:rPr lang="en-US" sz="2000" dirty="0"/>
              <a:t>     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BA339F8-C0EE-BDB3-5C92-C9A86F659C8E}"/>
              </a:ext>
            </a:extLst>
          </p:cNvPr>
          <p:cNvSpPr/>
          <p:nvPr/>
        </p:nvSpPr>
        <p:spPr>
          <a:xfrm>
            <a:off x="1447800" y="2667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C9434AB-7E98-830A-87D4-25C9A36530A0}"/>
              </a:ext>
            </a:extLst>
          </p:cNvPr>
          <p:cNvSpPr/>
          <p:nvPr/>
        </p:nvSpPr>
        <p:spPr>
          <a:xfrm>
            <a:off x="1447800" y="29718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4F4876E-7AEC-BAE5-2C12-F472E015B8E9}"/>
              </a:ext>
            </a:extLst>
          </p:cNvPr>
          <p:cNvSpPr/>
          <p:nvPr/>
        </p:nvSpPr>
        <p:spPr>
          <a:xfrm>
            <a:off x="1447800" y="32766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097E966-B5E8-C229-3FC4-B48274F605B8}"/>
              </a:ext>
            </a:extLst>
          </p:cNvPr>
          <p:cNvSpPr/>
          <p:nvPr/>
        </p:nvSpPr>
        <p:spPr>
          <a:xfrm>
            <a:off x="1447800" y="35814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359F49A-58E0-D2ED-4A25-ACAE92DB99BD}"/>
              </a:ext>
            </a:extLst>
          </p:cNvPr>
          <p:cNvSpPr/>
          <p:nvPr/>
        </p:nvSpPr>
        <p:spPr>
          <a:xfrm>
            <a:off x="6248400" y="41148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A5C4C3E-BC40-057C-2BED-76CE443461BD}"/>
              </a:ext>
            </a:extLst>
          </p:cNvPr>
          <p:cNvSpPr/>
          <p:nvPr/>
        </p:nvSpPr>
        <p:spPr>
          <a:xfrm>
            <a:off x="6248400" y="52578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08CC83B-D9BD-B178-6F2B-656B6A940F73}"/>
              </a:ext>
            </a:extLst>
          </p:cNvPr>
          <p:cNvSpPr/>
          <p:nvPr/>
        </p:nvSpPr>
        <p:spPr>
          <a:xfrm>
            <a:off x="6248400" y="46482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681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1C531-4A6D-FDBC-3D54-783971FAA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0A3D7-CC5A-B1A2-93BD-D5C072447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eriod" startAt="5"/>
            </a:pPr>
            <a:r>
              <a:rPr lang="en-US" sz="2000" dirty="0"/>
              <a:t>Metode Sisa (Method of Residue)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Metode </a:t>
            </a:r>
            <a:r>
              <a:rPr lang="en-US" sz="2000" dirty="0" err="1"/>
              <a:t>sisa</a:t>
            </a:r>
            <a:r>
              <a:rPr lang="en-US" sz="2000" dirty="0"/>
              <a:t> </a:t>
            </a:r>
            <a:r>
              <a:rPr lang="en-US" sz="2000" dirty="0" err="1"/>
              <a:t>menyatakan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factor </a:t>
            </a:r>
            <a:r>
              <a:rPr lang="en-US" sz="2000" dirty="0" err="1"/>
              <a:t>spesifik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diketahui</a:t>
            </a:r>
            <a:r>
              <a:rPr lang="en-US" sz="2000" dirty="0"/>
              <a:t> </a:t>
            </a:r>
            <a:r>
              <a:rPr lang="en-US" sz="2000" dirty="0" err="1"/>
              <a:t>menyebabkan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 dan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tersisa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factor </a:t>
            </a:r>
            <a:r>
              <a:rPr lang="en-US" sz="2000" dirty="0" err="1"/>
              <a:t>spesifik</a:t>
            </a:r>
            <a:r>
              <a:rPr lang="en-US" sz="2000" dirty="0"/>
              <a:t>,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r>
              <a:rPr lang="en-US" sz="2000" dirty="0"/>
              <a:t> yang </a:t>
            </a:r>
            <a:r>
              <a:rPr lang="en-US" sz="2000" dirty="0" err="1"/>
              <a:t>belum</a:t>
            </a:r>
            <a:r>
              <a:rPr lang="en-US" sz="2000" dirty="0"/>
              <a:t> </a:t>
            </a:r>
            <a:r>
              <a:rPr lang="en-US" sz="2000" dirty="0" err="1"/>
              <a:t>diketahui</a:t>
            </a:r>
            <a:r>
              <a:rPr lang="en-US" sz="2000" dirty="0"/>
              <a:t> </a:t>
            </a:r>
            <a:r>
              <a:rPr lang="en-US" sz="2000" dirty="0" err="1"/>
              <a:t>penyebabnya</a:t>
            </a:r>
            <a:r>
              <a:rPr lang="en-US" sz="2000" dirty="0"/>
              <a:t>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disimpulkan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factor </a:t>
            </a:r>
            <a:r>
              <a:rPr lang="en-US" sz="2000" dirty="0" err="1"/>
              <a:t>spesifik</a:t>
            </a:r>
            <a:r>
              <a:rPr lang="en-US" sz="2000" dirty="0"/>
              <a:t> yang </a:t>
            </a:r>
            <a:r>
              <a:rPr lang="en-US" sz="2000" dirty="0" err="1"/>
              <a:t>tersisa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menyebabkan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ADGC           BFHE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A                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D                F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G                H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C                 E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agresifitas</a:t>
            </a:r>
            <a:r>
              <a:rPr lang="en-US" sz="2000" dirty="0"/>
              <a:t> + </a:t>
            </a:r>
            <a:r>
              <a:rPr lang="en-US" sz="2000" dirty="0" err="1"/>
              <a:t>intelegensi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 + </a:t>
            </a:r>
            <a:r>
              <a:rPr lang="en-US" sz="2000" dirty="0" err="1"/>
              <a:t>harga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                         </a:t>
            </a:r>
            <a:r>
              <a:rPr lang="en-US" sz="2000" dirty="0" err="1"/>
              <a:t>agresif</a:t>
            </a:r>
            <a:r>
              <a:rPr lang="en-US" sz="2000" dirty="0"/>
              <a:t> + </a:t>
            </a:r>
            <a:r>
              <a:rPr lang="en-US" sz="2000" dirty="0" err="1"/>
              <a:t>prestasi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 + introvert</a:t>
            </a:r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Harga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                                            introvert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Intelegensi </a:t>
            </a:r>
            <a:r>
              <a:rPr lang="en-US" sz="2000" dirty="0" err="1"/>
              <a:t>rendah</a:t>
            </a:r>
            <a:r>
              <a:rPr lang="en-US" sz="2000" dirty="0"/>
              <a:t>                                          </a:t>
            </a:r>
            <a:r>
              <a:rPr lang="en-US" sz="2000" dirty="0" err="1"/>
              <a:t>prestasi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err="1"/>
              <a:t>Menonton</a:t>
            </a:r>
            <a:r>
              <a:rPr lang="en-US" sz="2000" dirty="0"/>
              <a:t> </a:t>
            </a:r>
            <a:r>
              <a:rPr lang="en-US" sz="2000" dirty="0" err="1"/>
              <a:t>tayangan</a:t>
            </a:r>
            <a:r>
              <a:rPr lang="en-US" sz="2000" dirty="0"/>
              <a:t> </a:t>
            </a:r>
            <a:r>
              <a:rPr lang="en-US" sz="2000" dirty="0" err="1"/>
              <a:t>agresivitas</a:t>
            </a:r>
            <a:r>
              <a:rPr lang="en-US" sz="2000" dirty="0"/>
              <a:t>                   </a:t>
            </a:r>
            <a:r>
              <a:rPr lang="en-US" sz="2000" dirty="0" err="1"/>
              <a:t>perilaku</a:t>
            </a:r>
            <a:r>
              <a:rPr lang="en-US" sz="2000" dirty="0"/>
              <a:t> </a:t>
            </a:r>
            <a:r>
              <a:rPr lang="en-US" sz="2000"/>
              <a:t>agresif</a:t>
            </a: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2496244-D073-23B0-0F19-816A5C3EA2CA}"/>
              </a:ext>
            </a:extLst>
          </p:cNvPr>
          <p:cNvSpPr/>
          <p:nvPr/>
        </p:nvSpPr>
        <p:spPr>
          <a:xfrm>
            <a:off x="1295400" y="21336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A2E911E-876C-C42C-B0F0-CB775AD7ED74}"/>
              </a:ext>
            </a:extLst>
          </p:cNvPr>
          <p:cNvSpPr/>
          <p:nvPr/>
        </p:nvSpPr>
        <p:spPr>
          <a:xfrm>
            <a:off x="990600" y="24688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F3B5774-9B2C-D55D-963E-BDCDEB2D8E83}"/>
              </a:ext>
            </a:extLst>
          </p:cNvPr>
          <p:cNvSpPr/>
          <p:nvPr/>
        </p:nvSpPr>
        <p:spPr>
          <a:xfrm>
            <a:off x="990600" y="28194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D20E780-2376-23F4-B505-16EB5A6A47C7}"/>
              </a:ext>
            </a:extLst>
          </p:cNvPr>
          <p:cNvSpPr/>
          <p:nvPr/>
        </p:nvSpPr>
        <p:spPr>
          <a:xfrm>
            <a:off x="990600" y="31546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7BBF606-F965-FCFD-D8B3-5008AAD40BAA}"/>
              </a:ext>
            </a:extLst>
          </p:cNvPr>
          <p:cNvSpPr/>
          <p:nvPr/>
        </p:nvSpPr>
        <p:spPr>
          <a:xfrm>
            <a:off x="8153400" y="40690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94FD059-104D-6ED1-9222-41320E294AE2}"/>
              </a:ext>
            </a:extLst>
          </p:cNvPr>
          <p:cNvSpPr/>
          <p:nvPr/>
        </p:nvSpPr>
        <p:spPr>
          <a:xfrm>
            <a:off x="4114800" y="49834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2ACD8D3-55DA-583B-8BCF-2E8B2FA65570}"/>
              </a:ext>
            </a:extLst>
          </p:cNvPr>
          <p:cNvSpPr/>
          <p:nvPr/>
        </p:nvSpPr>
        <p:spPr>
          <a:xfrm>
            <a:off x="4114800" y="5334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1F7E11B-5079-B202-59C1-B1232F9D5B39}"/>
              </a:ext>
            </a:extLst>
          </p:cNvPr>
          <p:cNvSpPr/>
          <p:nvPr/>
        </p:nvSpPr>
        <p:spPr>
          <a:xfrm>
            <a:off x="990600" y="34594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9A65984-DFFC-1FCB-B3E8-7A7D8E58F8F9}"/>
              </a:ext>
            </a:extLst>
          </p:cNvPr>
          <p:cNvSpPr/>
          <p:nvPr/>
        </p:nvSpPr>
        <p:spPr>
          <a:xfrm>
            <a:off x="4114800" y="5669281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412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584</Words>
  <Application>Microsoft Office PowerPoint</Application>
  <PresentationFormat>On-screen Show (4:3)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Constantia</vt:lpstr>
      <vt:lpstr>Office Theme</vt:lpstr>
      <vt:lpstr>HUKUM KAUSALITAS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SUMBER TOPIK PENELITIAN</dc:title>
  <dc:creator>user</dc:creator>
  <cp:lastModifiedBy>adi kristiawan</cp:lastModifiedBy>
  <cp:revision>63</cp:revision>
  <dcterms:created xsi:type="dcterms:W3CDTF">2014-10-02T03:52:48Z</dcterms:created>
  <dcterms:modified xsi:type="dcterms:W3CDTF">2025-10-13T07:26:05Z</dcterms:modified>
</cp:coreProperties>
</file>